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295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407" r:id="rId160"/>
    <p:sldId id="1518" r:id="rId161"/>
    <p:sldId id="1519" r:id="rId162"/>
    <p:sldId id="1610" r:id="rId163"/>
    <p:sldId id="1611" r:id="rId164"/>
    <p:sldId id="1612" r:id="rId165"/>
    <p:sldId id="1613" r:id="rId166"/>
    <p:sldId id="1614" r:id="rId167"/>
    <p:sldId id="1615" r:id="rId168"/>
    <p:sldId id="1616" r:id="rId169"/>
    <p:sldId id="1617" r:id="rId170"/>
    <p:sldId id="1520" r:id="rId171"/>
    <p:sldId id="1521" r:id="rId172"/>
    <p:sldId id="1522" r:id="rId173"/>
    <p:sldId id="1523" r:id="rId174"/>
    <p:sldId id="1524" r:id="rId175"/>
    <p:sldId id="1525" r:id="rId176"/>
    <p:sldId id="1526" r:id="rId177"/>
    <p:sldId id="1527" r:id="rId178"/>
    <p:sldId id="1528" r:id="rId179"/>
    <p:sldId id="1529" r:id="rId180"/>
    <p:sldId id="1541" r:id="rId181"/>
    <p:sldId id="1530" r:id="rId182"/>
    <p:sldId id="1531" r:id="rId183"/>
    <p:sldId id="1532" r:id="rId184"/>
    <p:sldId id="1533" r:id="rId185"/>
    <p:sldId id="1534" r:id="rId186"/>
    <p:sldId id="1535" r:id="rId187"/>
    <p:sldId id="1536" r:id="rId188"/>
    <p:sldId id="1537" r:id="rId189"/>
    <p:sldId id="1538" r:id="rId190"/>
    <p:sldId id="1539" r:id="rId191"/>
    <p:sldId id="1540" r:id="rId192"/>
    <p:sldId id="1542" r:id="rId193"/>
    <p:sldId id="1543" r:id="rId194"/>
    <p:sldId id="1544" r:id="rId195"/>
    <p:sldId id="1545" r:id="rId196"/>
    <p:sldId id="1548" r:id="rId197"/>
    <p:sldId id="1546" r:id="rId198"/>
    <p:sldId id="1547" r:id="rId199"/>
    <p:sldId id="1549" r:id="rId200"/>
    <p:sldId id="1550" r:id="rId201"/>
    <p:sldId id="1551" r:id="rId202"/>
    <p:sldId id="1633" r:id="rId203"/>
    <p:sldId id="1634" r:id="rId204"/>
    <p:sldId id="1635" r:id="rId205"/>
    <p:sldId id="1636" r:id="rId206"/>
    <p:sldId id="1637" r:id="rId207"/>
    <p:sldId id="1409" r:id="rId208"/>
    <p:sldId id="1552" r:id="rId209"/>
    <p:sldId id="1553" r:id="rId210"/>
    <p:sldId id="1554" r:id="rId211"/>
    <p:sldId id="1555" r:id="rId212"/>
    <p:sldId id="1556" r:id="rId213"/>
    <p:sldId id="1557" r:id="rId214"/>
    <p:sldId id="1559" r:id="rId215"/>
    <p:sldId id="1558" r:id="rId216"/>
    <p:sldId id="1642" r:id="rId217"/>
    <p:sldId id="1643" r:id="rId218"/>
    <p:sldId id="1638" r:id="rId219"/>
    <p:sldId id="1641" r:id="rId220"/>
    <p:sldId id="1640" r:id="rId221"/>
    <p:sldId id="1639" r:id="rId222"/>
    <p:sldId id="1410" r:id="rId223"/>
    <p:sldId id="1359" r:id="rId224"/>
    <p:sldId id="1360" r:id="rId225"/>
    <p:sldId id="1361" r:id="rId226"/>
    <p:sldId id="1563" r:id="rId227"/>
    <p:sldId id="1560" r:id="rId228"/>
    <p:sldId id="1564" r:id="rId229"/>
    <p:sldId id="1561" r:id="rId230"/>
    <p:sldId id="1363" r:id="rId231"/>
    <p:sldId id="1364" r:id="rId232"/>
    <p:sldId id="1365" r:id="rId233"/>
    <p:sldId id="1366" r:id="rId234"/>
    <p:sldId id="1565" r:id="rId235"/>
    <p:sldId id="1367" r:id="rId236"/>
    <p:sldId id="1368" r:id="rId237"/>
    <p:sldId id="1369" r:id="rId238"/>
    <p:sldId id="1566" r:id="rId239"/>
    <p:sldId id="1371" r:id="rId240"/>
    <p:sldId id="1372" r:id="rId241"/>
    <p:sldId id="1373" r:id="rId242"/>
    <p:sldId id="1567" r:id="rId243"/>
    <p:sldId id="1562" r:id="rId244"/>
    <p:sldId id="1568" r:id="rId245"/>
    <p:sldId id="1569" r:id="rId246"/>
    <p:sldId id="1570" r:id="rId247"/>
    <p:sldId id="1571" r:id="rId248"/>
    <p:sldId id="1572" r:id="rId249"/>
    <p:sldId id="1573" r:id="rId250"/>
    <p:sldId id="1574" r:id="rId251"/>
    <p:sldId id="1575" r:id="rId252"/>
    <p:sldId id="1576" r:id="rId253"/>
    <p:sldId id="1577" r:id="rId254"/>
    <p:sldId id="1578" r:id="rId255"/>
    <p:sldId id="1579" r:id="rId256"/>
    <p:sldId id="1580" r:id="rId257"/>
    <p:sldId id="1581" r:id="rId258"/>
    <p:sldId id="1582" r:id="rId259"/>
    <p:sldId id="1583" r:id="rId260"/>
    <p:sldId id="1584" r:id="rId261"/>
    <p:sldId id="1647" r:id="rId262"/>
    <p:sldId id="1644" r:id="rId263"/>
    <p:sldId id="1645" r:id="rId264"/>
    <p:sldId id="1646" r:id="rId265"/>
    <p:sldId id="1411" r:id="rId266"/>
    <p:sldId id="1585" r:id="rId267"/>
    <p:sldId id="1586" r:id="rId268"/>
    <p:sldId id="1587" r:id="rId269"/>
    <p:sldId id="1588" r:id="rId270"/>
    <p:sldId id="1589" r:id="rId271"/>
    <p:sldId id="1590" r:id="rId272"/>
    <p:sldId id="1591" r:id="rId273"/>
    <p:sldId id="1592" r:id="rId274"/>
    <p:sldId id="1593" r:id="rId275"/>
    <p:sldId id="1595" r:id="rId276"/>
    <p:sldId id="1594" r:id="rId277"/>
    <p:sldId id="1596" r:id="rId278"/>
    <p:sldId id="1597" r:id="rId279"/>
    <p:sldId id="1598" r:id="rId280"/>
    <p:sldId id="1599" r:id="rId281"/>
    <p:sldId id="1600" r:id="rId282"/>
    <p:sldId id="1601" r:id="rId283"/>
    <p:sldId id="1602" r:id="rId284"/>
    <p:sldId id="1603" r:id="rId285"/>
    <p:sldId id="1605" r:id="rId286"/>
    <p:sldId id="1606" r:id="rId287"/>
    <p:sldId id="1607" r:id="rId288"/>
    <p:sldId id="1608" r:id="rId289"/>
    <p:sldId id="1618" r:id="rId290"/>
    <p:sldId id="1648" r:id="rId291"/>
    <p:sldId id="1649" r:id="rId292"/>
    <p:sldId id="1650" r:id="rId293"/>
    <p:sldId id="1651" r:id="rId294"/>
  </p:sldIdLst>
  <p:sldSz cx="9906000" cy="6858000" type="A4"/>
  <p:notesSz cx="9928225" cy="6797675"/>
  <p:embeddedFontLst>
    <p:embeddedFont>
      <p:font typeface="Calibri" panose="020F0502020204030204" pitchFamily="34" charset="0"/>
      <p:regular r:id="rId296"/>
      <p:bold r:id="rId297"/>
      <p:italic r:id="rId298"/>
      <p:boldItalic r:id="rId299"/>
    </p:embeddedFont>
    <p:embeddedFont>
      <p:font typeface="Calibri Light" panose="020F0302020204030204" pitchFamily="34" charset="0"/>
      <p:regular r:id="rId300"/>
      <p:italic r:id="rId301"/>
    </p:embeddedFont>
    <p:embeddedFont>
      <p:font typeface="Candara" panose="020E0502030303020204" pitchFamily="34" charset="0"/>
      <p:regular r:id="rId302"/>
      <p:bold r:id="rId303"/>
      <p:italic r:id="rId304"/>
      <p:boldItalic r:id="rId305"/>
    </p:embeddedFont>
    <p:embeddedFont>
      <p:font typeface="Consolas" panose="020B0609020204030204" pitchFamily="49" charset="0"/>
      <p:regular r:id="rId306"/>
      <p:bold r:id="rId307"/>
      <p:italic r:id="rId308"/>
      <p:boldItalic r:id="rId309"/>
    </p:embeddedFont>
    <p:embeddedFont>
      <p:font typeface="고도 M" panose="02000503000000020004" pitchFamily="2" charset="-127"/>
      <p:regular r:id="rId310"/>
    </p:embeddedFont>
    <p:embeddedFont>
      <p:font typeface="맑은 고딕" panose="020B0503020000020004" pitchFamily="50" charset="-127"/>
      <p:regular r:id="rId311"/>
      <p:bold r:id="rId312"/>
    </p:embeddedFont>
    <p:embeddedFont>
      <p:font typeface="맑은 고딕" panose="020B0503020000020004" pitchFamily="50" charset="-127"/>
      <p:regular r:id="rId311"/>
      <p:bold r:id="rId3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8BB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72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4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9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1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font" Target="fonts/font1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notesMaster" Target="notesMasters/notesMaster1.xml"/><Relationship Id="rId309" Type="http://schemas.openxmlformats.org/officeDocument/2006/relationships/font" Target="fonts/font1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5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1.fntdata"/><Relationship Id="rId300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6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2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17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3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0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5318431" y="1789427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20552" y="3356992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[3, 4, 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828092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828092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828092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4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B11018-1067-4130-8104-E08836D6DFD1}"/>
              </a:ext>
            </a:extLst>
          </p:cNvPr>
          <p:cNvGrpSpPr/>
          <p:nvPr/>
        </p:nvGrpSpPr>
        <p:grpSpPr>
          <a:xfrm>
            <a:off x="575522" y="4221088"/>
            <a:ext cx="8280920" cy="12961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9BE3DF-45FE-4D48-B0EA-D33110E727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D67A53-084C-453A-A3DF-6102BAD951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5105F5-7139-4843-A1DF-1F17137DEFAF}"/>
              </a:ext>
            </a:extLst>
          </p:cNvPr>
          <p:cNvSpPr txBox="1"/>
          <p:nvPr/>
        </p:nvSpPr>
        <p:spPr>
          <a:xfrm>
            <a:off x="514161" y="379891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패킹과 언패킹을 이용한 코드</a:t>
            </a: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0C5A77-2A30-4E0D-9F88-4ADD001083D7}"/>
              </a:ext>
            </a:extLst>
          </p:cNvPr>
          <p:cNvSpPr/>
          <p:nvPr/>
        </p:nvSpPr>
        <p:spPr>
          <a:xfrm>
            <a:off x="4909483" y="3882984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DD7640-CCC9-452C-B3F8-77F3CAF1EA18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728864" y="4099008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9E4437-ED32-46E1-95FC-F7DAD34C2D88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 flipV="1">
            <a:off x="3728864" y="4099008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29393E6-712C-4059-BF49-B768FE476CE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728864" y="4099008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87BD9E-E518-4E0A-BB8D-8369515D360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3728864" y="4099008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3F708-A1FF-4B92-8429-40B4B9DA7FC0}"/>
              </a:ext>
            </a:extLst>
          </p:cNvPr>
          <p:cNvSpPr/>
          <p:nvPr/>
        </p:nvSpPr>
        <p:spPr>
          <a:xfrm>
            <a:off x="4909483" y="3281307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3A9283-3952-45EC-8C97-BAF29BFDC06E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728864" y="3497331"/>
            <a:ext cx="1180619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8A399DC-ABA2-4264-9EB2-93C4C1828486}"/>
              </a:ext>
            </a:extLst>
          </p:cNvPr>
          <p:cNvCxnSpPr>
            <a:cxnSpLocks/>
          </p:cNvCxnSpPr>
          <p:nvPr/>
        </p:nvCxnSpPr>
        <p:spPr>
          <a:xfrm>
            <a:off x="4239566" y="4123560"/>
            <a:ext cx="87382" cy="191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16200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77787" y="49472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704707" cy="44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77788" y="413349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673080" y="3930440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6025433" y="3741128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13106" y="4857658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73454</TotalTime>
  <Words>22573</Words>
  <Application>Microsoft Office PowerPoint</Application>
  <PresentationFormat>A4 용지(210x297mm)</PresentationFormat>
  <Paragraphs>4741</Paragraphs>
  <Slides>293</Slides>
  <Notes>293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293</vt:i4>
      </vt:variant>
    </vt:vector>
  </HeadingPairs>
  <TitlesOfParts>
    <vt:vector size="304" baseType="lpstr">
      <vt:lpstr>Candara</vt:lpstr>
      <vt:lpstr>Consolas</vt:lpstr>
      <vt:lpstr>Arial</vt:lpstr>
      <vt:lpstr>Calibri</vt:lpstr>
      <vt:lpstr>맑은 고딕</vt:lpstr>
      <vt:lpstr>Calibri Light</vt:lpstr>
      <vt:lpstr>맑은 고딕</vt:lpstr>
      <vt:lpstr>Times New Roman</vt:lpstr>
      <vt:lpstr>고도 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2919</cp:revision>
  <cp:lastPrinted>2018-09-03T04:45:55Z</cp:lastPrinted>
  <dcterms:created xsi:type="dcterms:W3CDTF">2015-04-18T08:49:35Z</dcterms:created>
  <dcterms:modified xsi:type="dcterms:W3CDTF">2021-07-07T03:41:32Z</dcterms:modified>
</cp:coreProperties>
</file>